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269" r:id="rId3"/>
    <p:sldId id="266" r:id="rId4"/>
    <p:sldId id="291" r:id="rId5"/>
    <p:sldId id="293" r:id="rId6"/>
    <p:sldId id="294" r:id="rId7"/>
    <p:sldId id="295" r:id="rId8"/>
    <p:sldId id="282" r:id="rId9"/>
    <p:sldId id="283" r:id="rId10"/>
    <p:sldId id="284" r:id="rId11"/>
    <p:sldId id="275" r:id="rId12"/>
    <p:sldId id="277" r:id="rId13"/>
    <p:sldId id="278" r:id="rId14"/>
    <p:sldId id="279" r:id="rId15"/>
    <p:sldId id="264" r:id="rId16"/>
    <p:sldId id="263" r:id="rId17"/>
    <p:sldId id="262" r:id="rId18"/>
    <p:sldId id="268" r:id="rId19"/>
    <p:sldId id="256" r:id="rId20"/>
    <p:sldId id="280" r:id="rId21"/>
    <p:sldId id="261" r:id="rId22"/>
    <p:sldId id="287" r:id="rId23"/>
    <p:sldId id="267" r:id="rId24"/>
    <p:sldId id="288" r:id="rId25"/>
    <p:sldId id="289" r:id="rId26"/>
    <p:sldId id="285" r:id="rId27"/>
    <p:sldId id="290" r:id="rId28"/>
    <p:sldId id="281" r:id="rId29"/>
    <p:sldId id="274" r:id="rId30"/>
    <p:sldId id="298" r:id="rId31"/>
    <p:sldId id="297" r:id="rId32"/>
    <p:sldId id="299" r:id="rId33"/>
    <p:sldId id="257" r:id="rId34"/>
    <p:sldId id="292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88719" autoAdjust="0"/>
  </p:normalViewPr>
  <p:slideViewPr>
    <p:cSldViewPr snapToGrid="0">
      <p:cViewPr varScale="1">
        <p:scale>
          <a:sx n="101" d="100"/>
          <a:sy n="101" d="100"/>
        </p:scale>
        <p:origin x="10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E7A59-EB72-4293-A58D-23EDCA418848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FEB8-1930-4001-A730-5B28D679C3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86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My name &amp; job </a:t>
            </a:r>
          </a:p>
          <a:p>
            <a:r>
              <a:rPr lang="en-US" dirty="0"/>
              <a:t>2) Reason for doing project – XR and data</a:t>
            </a:r>
          </a:p>
          <a:p>
            <a:r>
              <a:rPr lang="en-US" dirty="0"/>
              <a:t>3) Sharing project to Instagram and the code can be seen on GitHub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022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GB" dirty="0"/>
              <a:t>Derby air pollution dropped before official lockdown date and before Apple data (which is for whole of UK rather than specifically Derby) noted a change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GB" dirty="0"/>
              <a:t>Interesting plot but shows current limits of my knowledge – pollution was going to drop from Q1 to Q2 anyway, need to separate this out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9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Logistics: DEFRA air quality network CALLED “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Urban and Rural Network (AURN)</a:t>
            </a: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Measuring NO and NO2 – other cities also include PM2.5s, methane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marL="228600" indent="-228600">
              <a:buAutoNum type="arabicParenR"/>
            </a:pPr>
            <a:r>
              <a:rPr lang="en-US" dirty="0"/>
              <a:t>Code is built in a way to make analysis of other cities quick and easy (and a friend is looking at Reading)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9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Derby’s sole sensor</a:t>
            </a:r>
            <a:endParaRPr lang="en-GB" dirty="0"/>
          </a:p>
          <a:p>
            <a:pPr marL="228600" indent="-228600">
              <a:buAutoNum type="arabicParenR"/>
            </a:pPr>
            <a:r>
              <a:rPr lang="en-GB" dirty="0"/>
              <a:t>Have to remind myself that it’s not Derby’s air pollution, it’s the pollution measured at this one spot </a:t>
            </a:r>
          </a:p>
          <a:p>
            <a:pPr marL="228600" indent="-228600">
              <a:buAutoNum type="arabicParenR"/>
            </a:pPr>
            <a:r>
              <a:rPr lang="en-GB" dirty="0"/>
              <a:t>The sensor takes an hourly measurement and has been since the 22</a:t>
            </a:r>
            <a:r>
              <a:rPr lang="en-GB" baseline="30000" dirty="0"/>
              <a:t>nd</a:t>
            </a:r>
            <a:r>
              <a:rPr lang="en-GB" dirty="0"/>
              <a:t> of January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82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This is all you can get from the DEFRA site </a:t>
            </a:r>
          </a:p>
          <a:p>
            <a:pPr marL="228600" indent="-228600">
              <a:buAutoNum type="arabicParenR"/>
            </a:pPr>
            <a:r>
              <a:rPr lang="en-US" dirty="0"/>
              <a:t>Not very useful as only 7 days. </a:t>
            </a:r>
          </a:p>
          <a:p>
            <a:pPr marL="228600" indent="-228600">
              <a:buAutoNum type="arabicParenR"/>
            </a:pPr>
            <a:r>
              <a:rPr lang="en-US" dirty="0"/>
              <a:t>No date selector!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38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The data download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94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What the data looks like </a:t>
            </a:r>
          </a:p>
          <a:p>
            <a:pPr marL="228600" indent="-228600">
              <a:buAutoNum type="arabicParenR"/>
            </a:pPr>
            <a:r>
              <a:rPr lang="en-US" dirty="0"/>
              <a:t>Instead of Excel, you can use Python and get it to download the refreshed dataset every time you run the script </a:t>
            </a:r>
          </a:p>
          <a:p>
            <a:pPr marL="228600" indent="-228600">
              <a:buAutoNum type="arabicParenR"/>
            </a:pPr>
            <a:r>
              <a:rPr lang="en-US" dirty="0"/>
              <a:t>Instead of downloading every day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81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Just some quick  exploration of the whole dataset</a:t>
            </a:r>
          </a:p>
          <a:p>
            <a:pPr marL="228600" indent="-228600">
              <a:buAutoNum type="arabicParenR"/>
            </a:pPr>
            <a:r>
              <a:rPr lang="en-US" dirty="0"/>
              <a:t>Bimodal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74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Commentary: note that pollution is clearly high in Q1 and Q4 and drops in Q2 and Q3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73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one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FEB8-1930-4001-A730-5B28D679C32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173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7DB48-4188-4831-97D1-AEEB949D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0066F5-4F37-4E08-AFCC-0121F3F5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60D85-62C5-4629-80FF-AB8BC6E1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8A5F2-3BFE-4064-99F6-89BAE64C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B218C-E898-46D0-B4D4-243F6A14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433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CD53-8F24-4FCA-AEA0-0FAFD3CB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4C1F8-459D-4333-85B5-6C667D45B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62FE3-3F47-4A1A-968A-0CAFC21F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3754-E1B2-40B6-9B12-EAE6A43F6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B6625-D1D2-4B65-AC93-92774027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009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32CB79-B071-476B-8498-B10053EFD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1EF1D-2C86-4AF2-95F0-5337C4034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3D7A-420E-4A5B-A209-B62CDC94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1202C-0880-4A6B-91F9-56CF1ED4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C3DBF-A123-4759-9070-44FDD14BA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97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5B45-591E-40BE-AD64-C2BA6792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44794-1583-4F76-9729-9D8BBB4A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2493-E68A-4978-A110-4618C536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A93C3-34CF-433F-97D2-23C54160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20A2E-016A-4912-80A6-2CCF6DF2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73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11BA-BD9F-4DA8-A00E-611BDB003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0F357-1EDE-496E-872D-7FA373DA0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93475-6CAD-4E52-A1E2-72098152C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12456-5250-4204-BFE1-6F1524EC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27D00-B88D-43EF-8A34-78FE0218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58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8E2F-E1EF-4F52-9F13-809B6908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66EDD-D1BA-48BB-82FF-59A7C79F4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8FAEE-54E1-45CB-A9AA-29FC521E1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CC2CC-E307-408E-A7D1-733BD9023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8F9A6-A473-4140-A895-1A8346F87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570D9-4E1C-436D-8696-7A3FF28C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65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C61A-5A85-4820-9B2B-9E07D6A73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4954C-0567-4F15-8740-F1A180AEC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157408-E3BB-4CE6-821D-4B781F0BB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AD274-B16E-46ED-B508-1A346E472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16C4D3-59EF-4009-9EAF-3BCC53308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280330-2A41-4CC5-8331-39BFC7805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028A7-7F40-46F4-8820-496C7F38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A0819-01DD-46EE-8617-7917B65EA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005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7B88-06F4-4800-8D82-0419856F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4FDFF-77A4-4894-AA41-9999C064E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C2C4C5-ADF7-495F-9F36-64449545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ED06A-3A51-4FEE-B985-E31D02A6B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0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4A5BEB-F7DB-461B-8B99-EF82809E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B9E6D-7982-4248-8BAB-4FE48A36D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CB82D3-CF93-4AA0-8724-516C0DEB9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0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5E7D-BF9C-4E93-A18C-3182DC31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5552-E9A6-4E9C-BEE4-39DCBC3DC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1897F-D74E-4F44-8D8C-E34DCE0EB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EE038-1099-4A08-B7BA-8D7CCC94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55CC8-37E8-4C4F-A4AC-A01A40DB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5A1A4-5E95-4253-B78C-02C9E55F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56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B30C-F053-4969-AE6B-62CBE328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5F79F-D73A-4517-A9E3-D6CC4B53A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C36E8-E2F3-4200-B15C-24C949EC9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DBE17-28E9-4A7D-9AAE-822DF566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46F2A-E15B-4A6A-A592-9D701CF3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8C896-A03F-47DF-9A4A-CAB3A65E5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989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F2BC3-B592-4971-9BBA-04B7180B3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780A-E2A9-4EE9-A673-AC388DF75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F73B0-D1E8-490C-813E-ABF717659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AA78A-3512-4ED5-B031-3AD5A3A43A2D}" type="datetimeFigureOut">
              <a:rPr lang="en-GB" smtClean="0"/>
              <a:t>22/04/2020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08889-CF4C-4828-8699-B73FF9E86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5D3C9-634A-4C5C-B738-75C51D0FC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D831E-1D9A-478E-94A3-8D3845925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428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anderklarge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oductivityboyz/Air-Pollution-Projec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k-air.defra.gov.uk/networks/network-info?view=aurn" TargetMode="External"/><Relationship Id="rId4" Type="http://schemas.openxmlformats.org/officeDocument/2006/relationships/hyperlink" Target="https://uk-air.defra.gov.uk/interactive-ma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7994-AFB4-4BB4-A3BE-0D650EAF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Derby air pollution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B5675-500A-4895-BEDF-C84D21FBC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Analysed by </a:t>
            </a:r>
            <a:r>
              <a:rPr lang="en-GB" b="1" dirty="0"/>
              <a:t>Alex Large </a:t>
            </a:r>
            <a:r>
              <a:rPr lang="en-GB" dirty="0"/>
              <a:t>(Junior Data Analyst) as a furlough project</a:t>
            </a:r>
          </a:p>
          <a:p>
            <a:r>
              <a:rPr lang="en-GB" dirty="0"/>
              <a:t>Sharing graphs on Instagram at @</a:t>
            </a:r>
            <a:r>
              <a:rPr lang="en-GB" b="1" dirty="0" err="1"/>
              <a:t>derbyairpollution</a:t>
            </a:r>
            <a:endParaRPr lang="en-GB" b="1" dirty="0"/>
          </a:p>
          <a:p>
            <a:r>
              <a:rPr lang="en-GB" dirty="0"/>
              <a:t>My </a:t>
            </a:r>
            <a:r>
              <a:rPr lang="en-GB" b="1" dirty="0"/>
              <a:t>email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alexanderklarge@gmail.com</a:t>
            </a:r>
            <a:endParaRPr lang="en-GB" dirty="0"/>
          </a:p>
          <a:p>
            <a:r>
              <a:rPr lang="en-GB" dirty="0"/>
              <a:t>Analysed with </a:t>
            </a:r>
            <a:r>
              <a:rPr lang="en-GB" b="1" dirty="0"/>
              <a:t>Python</a:t>
            </a:r>
            <a:r>
              <a:rPr lang="en-GB" dirty="0"/>
              <a:t> coding language</a:t>
            </a:r>
          </a:p>
          <a:p>
            <a:r>
              <a:rPr lang="en-GB" b="1" dirty="0"/>
              <a:t>Code</a:t>
            </a:r>
            <a:r>
              <a:rPr lang="en-GB" dirty="0"/>
              <a:t> visible here: </a:t>
            </a:r>
            <a:r>
              <a:rPr lang="en-GB" dirty="0">
                <a:hlinkClick r:id="rId4"/>
              </a:rPr>
              <a:t>https://github.com/productivityboyz/Air-Pollution-Project</a:t>
            </a:r>
            <a:r>
              <a:rPr lang="en-GB" dirty="0"/>
              <a:t> (main file = Alex’s Air Pollution </a:t>
            </a:r>
            <a:r>
              <a:rPr lang="en-GB" dirty="0" err="1"/>
              <a:t>Analysis.ipynb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4732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10C81B0-DC61-449F-8D73-4F692100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10515600" cy="828675"/>
          </a:xfrm>
        </p:spPr>
        <p:txBody>
          <a:bodyPr/>
          <a:lstStyle/>
          <a:p>
            <a:r>
              <a:rPr lang="en-GB" dirty="0"/>
              <a:t>Pollution across quarters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0AC70D-CAD5-482E-8BD5-1CF19A58D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828675"/>
            <a:ext cx="74390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38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2020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weekly</a:t>
            </a: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pollution vs previous years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C55D4-0DFA-42BE-B991-BFAC16F59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290512"/>
            <a:ext cx="94583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A9EEE-D7D2-4863-8C71-2E93C16C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290512"/>
            <a:ext cx="95059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CC20C7-AD18-4355-A1FC-AD9EB08C7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4787"/>
            <a:ext cx="94488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5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7FAF45C-23E2-4DC9-95C2-2F1A3A55B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0"/>
            <a:ext cx="10287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0F6D24-C152-4A41-BE72-E17FE095ECDF}"/>
              </a:ext>
            </a:extLst>
          </p:cNvPr>
          <p:cNvSpPr txBox="1"/>
          <p:nvPr/>
        </p:nvSpPr>
        <p:spPr>
          <a:xfrm>
            <a:off x="355108" y="124287"/>
            <a:ext cx="33735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2020 compared to 2019 and 2018</a:t>
            </a:r>
          </a:p>
        </p:txBody>
      </p:sp>
    </p:spTree>
    <p:extLst>
      <p:ext uri="{BB962C8B-B14F-4D97-AF65-F5344CB8AC3E}">
        <p14:creationId xmlns:p14="http://schemas.microsoft.com/office/powerpoint/2010/main" val="213943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77BBE6CD-1F38-4329-A312-1986CBECC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05B449-B9DE-459D-82B1-E10361C4109F}"/>
              </a:ext>
            </a:extLst>
          </p:cNvPr>
          <p:cNvSpPr txBox="1"/>
          <p:nvPr/>
        </p:nvSpPr>
        <p:spPr>
          <a:xfrm>
            <a:off x="355108" y="124287"/>
            <a:ext cx="33735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Previous graph but zoomed in </a:t>
            </a:r>
          </a:p>
        </p:txBody>
      </p:sp>
    </p:spTree>
    <p:extLst>
      <p:ext uri="{BB962C8B-B14F-4D97-AF65-F5344CB8AC3E}">
        <p14:creationId xmlns:p14="http://schemas.microsoft.com/office/powerpoint/2010/main" val="1914597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37545B9-C7EE-4385-9592-B42068CF8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D97FE1-8011-4FEE-ACB8-0C9691E3804D}"/>
              </a:ext>
            </a:extLst>
          </p:cNvPr>
          <p:cNvSpPr txBox="1"/>
          <p:nvPr/>
        </p:nvSpPr>
        <p:spPr>
          <a:xfrm>
            <a:off x="355107" y="124287"/>
            <a:ext cx="116563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BETTER METHOD OF COMPARISON: Comparing 2020 to </a:t>
            </a:r>
            <a:r>
              <a:rPr lang="en-GB" b="1" dirty="0">
                <a:solidFill>
                  <a:srgbClr val="FF0000"/>
                </a:solidFill>
              </a:rPr>
              <a:t>median</a:t>
            </a:r>
            <a:r>
              <a:rPr lang="en-GB" dirty="0"/>
              <a:t> and </a:t>
            </a:r>
            <a:r>
              <a:rPr lang="en-GB" b="1" dirty="0">
                <a:solidFill>
                  <a:srgbClr val="FF0000"/>
                </a:solidFill>
              </a:rPr>
              <a:t>mean</a:t>
            </a:r>
            <a:r>
              <a:rPr lang="en-GB" dirty="0"/>
              <a:t> of 2017 + 2018 + 2019 </a:t>
            </a:r>
          </a:p>
        </p:txBody>
      </p:sp>
    </p:spTree>
    <p:extLst>
      <p:ext uri="{BB962C8B-B14F-4D97-AF65-F5344CB8AC3E}">
        <p14:creationId xmlns:p14="http://schemas.microsoft.com/office/powerpoint/2010/main" val="26234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4D4DD8A-CA0F-457D-ABEA-436016D22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13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ADCB8C-C1E8-45F5-930C-3E202FB1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FC350-0490-4AC3-8AC4-5875A65FA98D}"/>
              </a:ext>
            </a:extLst>
          </p:cNvPr>
          <p:cNvSpPr txBox="1"/>
          <p:nvPr/>
        </p:nvSpPr>
        <p:spPr>
          <a:xfrm>
            <a:off x="355107" y="124287"/>
            <a:ext cx="116563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Similar to previous: asking “how is 2020 comparing to “normal” pollution levels measured in previous years?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E7A95A-99A2-4E1F-AA2F-E06624F747C5}"/>
              </a:ext>
            </a:extLst>
          </p:cNvPr>
          <p:cNvSpPr txBox="1"/>
          <p:nvPr/>
        </p:nvSpPr>
        <p:spPr>
          <a:xfrm>
            <a:off x="10325100" y="1962150"/>
            <a:ext cx="168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Most weeks show pollution less than median (dashed line)</a:t>
            </a:r>
          </a:p>
        </p:txBody>
      </p:sp>
    </p:spTree>
    <p:extLst>
      <p:ext uri="{BB962C8B-B14F-4D97-AF65-F5344CB8AC3E}">
        <p14:creationId xmlns:p14="http://schemas.microsoft.com/office/powerpoint/2010/main" val="271786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097F3E-5777-4C85-816D-379C0E1FD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622" y="161925"/>
            <a:ext cx="8828755" cy="56292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AC45BF-B012-46C2-8537-E1978BFDF4DD}"/>
              </a:ext>
            </a:extLst>
          </p:cNvPr>
          <p:cNvSpPr txBox="1"/>
          <p:nvPr/>
        </p:nvSpPr>
        <p:spPr>
          <a:xfrm>
            <a:off x="619125" y="5981699"/>
            <a:ext cx="882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https://uk-air.defra.gov.uk/interactive-map</a:t>
            </a:r>
            <a:r>
              <a:rPr lang="en-GB" dirty="0"/>
              <a:t> - </a:t>
            </a:r>
            <a:r>
              <a:rPr lang="en-GB" dirty="0" err="1"/>
              <a:t>url</a:t>
            </a:r>
            <a:r>
              <a:rPr lang="en-GB" dirty="0"/>
              <a:t> for map</a:t>
            </a:r>
          </a:p>
          <a:p>
            <a:r>
              <a:rPr lang="en-GB" dirty="0">
                <a:hlinkClick r:id="rId5"/>
              </a:rPr>
              <a:t>https://uk-air.defra.gov.uk/networks/network-info?view=aurn</a:t>
            </a:r>
            <a:r>
              <a:rPr lang="en-GB" dirty="0"/>
              <a:t> – info on the AURN</a:t>
            </a:r>
          </a:p>
        </p:txBody>
      </p:sp>
    </p:spTree>
    <p:extLst>
      <p:ext uri="{BB962C8B-B14F-4D97-AF65-F5344CB8AC3E}">
        <p14:creationId xmlns:p14="http://schemas.microsoft.com/office/powerpoint/2010/main" val="342619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</a:t>
            </a:r>
            <a:r>
              <a:rPr lang="en-US" sz="5800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monthly</a:t>
            </a: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pollution vs previous years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163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2DF97-255E-46B1-9EE0-E16A80366110}"/>
              </a:ext>
            </a:extLst>
          </p:cNvPr>
          <p:cNvSpPr txBox="1"/>
          <p:nvPr/>
        </p:nvSpPr>
        <p:spPr>
          <a:xfrm>
            <a:off x="355106" y="124287"/>
            <a:ext cx="67470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How each </a:t>
            </a:r>
            <a:r>
              <a:rPr lang="en-GB" b="1" dirty="0">
                <a:solidFill>
                  <a:srgbClr val="FF0000"/>
                </a:solidFill>
              </a:rPr>
              <a:t>full month </a:t>
            </a:r>
            <a:r>
              <a:rPr lang="en-GB" dirty="0"/>
              <a:t>of 2020 compares to previous 3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4769-D22B-408C-BA4D-0F245197ED3B}"/>
              </a:ext>
            </a:extLst>
          </p:cNvPr>
          <p:cNvSpPr txBox="1"/>
          <p:nvPr/>
        </p:nvSpPr>
        <p:spPr>
          <a:xfrm>
            <a:off x="10248900" y="1933575"/>
            <a:ext cx="1587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Q1 and Q4 have high pollution, and pollution drops in Q2 and Q3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573FF-6B29-40B8-8B55-BDAB9E2F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17905"/>
            <a:ext cx="8672513" cy="57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87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F2DF97-255E-46B1-9EE0-E16A80366110}"/>
              </a:ext>
            </a:extLst>
          </p:cNvPr>
          <p:cNvSpPr txBox="1"/>
          <p:nvPr/>
        </p:nvSpPr>
        <p:spPr>
          <a:xfrm>
            <a:off x="355106" y="124287"/>
            <a:ext cx="6747029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How each </a:t>
            </a:r>
            <a:r>
              <a:rPr lang="en-GB" b="1" dirty="0">
                <a:solidFill>
                  <a:srgbClr val="FF0000"/>
                </a:solidFill>
              </a:rPr>
              <a:t>full month </a:t>
            </a:r>
            <a:r>
              <a:rPr lang="en-GB" dirty="0"/>
              <a:t>of 2020 compares to previous 3 years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24769-D22B-408C-BA4D-0F245197ED3B}"/>
              </a:ext>
            </a:extLst>
          </p:cNvPr>
          <p:cNvSpPr txBox="1"/>
          <p:nvPr/>
        </p:nvSpPr>
        <p:spPr>
          <a:xfrm>
            <a:off x="10248900" y="1933575"/>
            <a:ext cx="15879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Note Q1 and Q4 have high pollution, and pollution drops in Q2 and Q3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338C3-5BDC-4191-BFA3-640B2D81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17" y="622586"/>
            <a:ext cx="8647707" cy="57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59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E3CDBC-4D25-4A19-B4EA-4DFAC459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604837"/>
            <a:ext cx="8420100" cy="57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1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9D51EC-C290-48E4-8E2A-BDEEAED61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86" y="0"/>
            <a:ext cx="9978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25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</a:t>
            </a:r>
            <a:r>
              <a:rPr lang="en-US" sz="58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hourly</a:t>
            </a:r>
            <a:r>
              <a:rPr lang="en-US" sz="5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pollution since official lockdown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09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0D360F-51BF-40AD-8109-46E6823A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261937"/>
            <a:ext cx="87153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66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805EA-1786-48B7-AA25-12D721DC4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381000"/>
            <a:ext cx="896302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0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one:</a:t>
            </a:r>
            <a:b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2020 pollution vs </a:t>
            </a:r>
            <a:r>
              <a:rPr lang="en-US" sz="5800" b="1" kern="1200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Apple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Mobility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4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5BDDB-65AF-455F-A96D-051AEFC69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24"/>
          <a:stretch/>
        </p:blipFill>
        <p:spPr>
          <a:xfrm>
            <a:off x="2405062" y="1653285"/>
            <a:ext cx="7381875" cy="50904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750E50-25C1-4A4E-A694-E923E5B6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63" y="42861"/>
            <a:ext cx="3995738" cy="161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3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29D2C-18D1-4540-87AF-536D1930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026"/>
            <a:ext cx="5464976" cy="4410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CAAE0-E030-460D-9305-65966B77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023" y="581025"/>
            <a:ext cx="5464977" cy="4410075"/>
          </a:xfrm>
          <a:prstGeom prst="rect">
            <a:avLst/>
          </a:prstGeom>
        </p:spPr>
      </p:pic>
      <p:pic>
        <p:nvPicPr>
          <p:cNvPr id="3" name="Picture 2" descr="A person that is standing in the grass&#10;&#10;Description automatically generated">
            <a:extLst>
              <a:ext uri="{FF2B5EF4-FFF2-40B4-BE49-F238E27FC236}">
                <a16:creationId xmlns:a16="http://schemas.microsoft.com/office/drawing/2014/main" id="{B1562D21-916A-4E60-BF00-4495E6BC0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2038349"/>
            <a:ext cx="30575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70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BAD0DD-9C31-48AC-AF17-63FA6207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33362"/>
            <a:ext cx="93535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64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F9752-D23B-4531-8E6F-97FE3741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04787"/>
            <a:ext cx="9410700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78B959-8A7C-4395-8912-0F681B3E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42887"/>
            <a:ext cx="948690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2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CB4A522-6DCD-4BB4-8E00-48468D006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2A355-4A09-4359-9D47-E9628F61EF3B}"/>
              </a:ext>
            </a:extLst>
          </p:cNvPr>
          <p:cNvSpPr txBox="1"/>
          <p:nvPr/>
        </p:nvSpPr>
        <p:spPr>
          <a:xfrm>
            <a:off x="355106" y="124287"/>
            <a:ext cx="112923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Daily</a:t>
            </a:r>
            <a:r>
              <a:rPr lang="en-GB" dirty="0"/>
              <a:t> Derby air pollution measured vs Apple Mobility data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15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dirty="0"/>
              <a:t>What’s </a:t>
            </a:r>
            <a:r>
              <a:rPr lang="en-US" sz="5800" b="1" dirty="0">
                <a:solidFill>
                  <a:srgbClr val="FFC000"/>
                </a:solidFill>
              </a:rPr>
              <a:t>next</a:t>
            </a:r>
            <a:r>
              <a:rPr lang="en-US" sz="5800" dirty="0"/>
              <a:t>?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83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EA28-BE54-41DA-9A9E-70E2649B7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3666D-3654-4396-8639-4D91F305C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weekly &amp; monthly analysis, sharing to Instagram</a:t>
            </a:r>
          </a:p>
          <a:p>
            <a:r>
              <a:rPr lang="en-US" dirty="0"/>
              <a:t>Further analysis, new questions &amp; insights</a:t>
            </a:r>
          </a:p>
          <a:p>
            <a:pPr lvl="1"/>
            <a:r>
              <a:rPr lang="en-US" dirty="0"/>
              <a:t>Please feel free to get in touch if you have any ideas or questions!</a:t>
            </a:r>
          </a:p>
          <a:p>
            <a:r>
              <a:rPr lang="en-US" dirty="0"/>
              <a:t>Adding weather data to allow machine learning – predict future pollution</a:t>
            </a:r>
          </a:p>
          <a:p>
            <a:r>
              <a:rPr lang="en-US" dirty="0"/>
              <a:t>Website?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39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1A053E-4FA0-4CD8-AD75-AF390CB8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32618"/>
            <a:ext cx="11363325" cy="67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8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5F2DA4-AC3D-476B-8C06-06808DF0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07" y="123824"/>
            <a:ext cx="8790185" cy="67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9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79457-09DD-48B5-9676-3BC9A349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88"/>
            <a:ext cx="12192000" cy="66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1311F2-6A3C-482B-A2A5-F1A19F31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Quick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Analysis of Whole Dataset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37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38AB7B-480A-4E25-AC8D-9F988D8D9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10515600" cy="828675"/>
          </a:xfrm>
        </p:spPr>
        <p:txBody>
          <a:bodyPr/>
          <a:lstStyle/>
          <a:p>
            <a:r>
              <a:rPr lang="en-GB" dirty="0"/>
              <a:t>Average pollution over a </a:t>
            </a:r>
            <a:r>
              <a:rPr lang="en-GB" b="1" dirty="0">
                <a:solidFill>
                  <a:schemeClr val="accent2"/>
                </a:solidFill>
              </a:rPr>
              <a:t>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5DC112-B2BC-434C-AE9A-E19A8502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704850"/>
            <a:ext cx="88011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38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34D4BF6-ED18-4816-BC0C-67AA6C7B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0"/>
            <a:ext cx="10515600" cy="828675"/>
          </a:xfrm>
        </p:spPr>
        <p:txBody>
          <a:bodyPr/>
          <a:lstStyle/>
          <a:p>
            <a:r>
              <a:rPr lang="en-GB" dirty="0"/>
              <a:t>Average pollution across </a:t>
            </a:r>
            <a:r>
              <a:rPr lang="en-GB" b="1" dirty="0">
                <a:solidFill>
                  <a:schemeClr val="accent2"/>
                </a:solidFill>
              </a:rPr>
              <a:t>weekdays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6EA95-352E-4CB4-B0CC-3EE8CF55330D}"/>
              </a:ext>
            </a:extLst>
          </p:cNvPr>
          <p:cNvSpPr txBox="1"/>
          <p:nvPr/>
        </p:nvSpPr>
        <p:spPr>
          <a:xfrm>
            <a:off x="828676" y="3314700"/>
            <a:ext cx="685800" cy="5524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AC0CC1-16AC-495C-9FDE-F4B88BED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857250"/>
            <a:ext cx="7581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5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584</Words>
  <Application>Microsoft Office PowerPoint</Application>
  <PresentationFormat>Widescreen</PresentationFormat>
  <Paragraphs>65</Paragraphs>
  <Slides>35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Derby air pollution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Analysis of Whole Dataset</vt:lpstr>
      <vt:lpstr>Average pollution over a day</vt:lpstr>
      <vt:lpstr>Average pollution across weekdays</vt:lpstr>
      <vt:lpstr>Pollution across quarters</vt:lpstr>
      <vt:lpstr>2020 weekly pollution vs previous years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2020 monthly pollution vs previous years</vt:lpstr>
      <vt:lpstr>PowerPoint Presentation</vt:lpstr>
      <vt:lpstr>PowerPoint Presentation</vt:lpstr>
      <vt:lpstr>PowerPoint Presentation</vt:lpstr>
      <vt:lpstr>PowerPoint Presentation</vt:lpstr>
      <vt:lpstr>2020 hourly pollution since official lockdown</vt:lpstr>
      <vt:lpstr>PowerPoint Presentation</vt:lpstr>
      <vt:lpstr>PowerPoint Presentation</vt:lpstr>
      <vt:lpstr>Final one: 2020 pollution vs Apple Mobility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</vt:lpstr>
      <vt:lpstr>What’s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Derby air pollution analysis</dc:title>
  <dc:creator>Alex Large</dc:creator>
  <cp:lastModifiedBy>Alex Large</cp:lastModifiedBy>
  <cp:revision>9</cp:revision>
  <dcterms:created xsi:type="dcterms:W3CDTF">2020-04-22T07:40:38Z</dcterms:created>
  <dcterms:modified xsi:type="dcterms:W3CDTF">2020-04-22T11:35:10Z</dcterms:modified>
</cp:coreProperties>
</file>